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9368075" cy="32918400"/>
  <p:notesSz cx="6858000" cy="9144000"/>
  <p:defaultTextStyle>
    <a:defPPr>
      <a:defRPr lang="en-US"/>
    </a:defPPr>
    <a:lvl1pPr marL="0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1pPr>
    <a:lvl2pPr marL="2351014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2pPr>
    <a:lvl3pPr marL="4702028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3pPr>
    <a:lvl4pPr marL="7053042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4pPr>
    <a:lvl5pPr marL="9404055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5pPr>
    <a:lvl6pPr marL="11755069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6pPr>
    <a:lvl7pPr marL="14106083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7pPr>
    <a:lvl8pPr marL="16457097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8pPr>
    <a:lvl9pPr marL="18808111" algn="l" defTabSz="2351014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15" autoAdjust="0"/>
  </p:normalViewPr>
  <p:slideViewPr>
    <p:cSldViewPr snapToGrid="0" snapToObjects="1">
      <p:cViewPr>
        <p:scale>
          <a:sx n="50" d="100"/>
          <a:sy n="50" d="100"/>
        </p:scale>
        <p:origin x="4528" y="-80"/>
      </p:cViewPr>
      <p:guideLst>
        <p:guide orient="horz" pos="10368"/>
        <p:guide pos="155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2606" y="10226042"/>
            <a:ext cx="41962864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5211" y="18653760"/>
            <a:ext cx="34557653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51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0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5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04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755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0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808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3238302" y="6324600"/>
            <a:ext cx="59970215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27669" y="6324600"/>
            <a:ext cx="17908783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738" y="21153122"/>
            <a:ext cx="41962864" cy="6537960"/>
          </a:xfrm>
        </p:spPr>
        <p:txBody>
          <a:bodyPr anchor="t"/>
          <a:lstStyle>
            <a:lvl1pPr algn="l">
              <a:defRPr sz="20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738" y="13952225"/>
            <a:ext cx="41962864" cy="7200898"/>
          </a:xfrm>
        </p:spPr>
        <p:txBody>
          <a:bodyPr anchor="b"/>
          <a:lstStyle>
            <a:lvl1pPr marL="0" indent="0">
              <a:buNone/>
              <a:defRPr sz="10300">
                <a:solidFill>
                  <a:schemeClr val="tx1">
                    <a:tint val="75000"/>
                  </a:schemeClr>
                </a:solidFill>
              </a:defRPr>
            </a:lvl1pPr>
            <a:lvl2pPr marL="2351014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2pPr>
            <a:lvl3pPr marL="470202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3pPr>
            <a:lvl4pPr marL="7053042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4pPr>
            <a:lvl5pPr marL="9404055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5pPr>
            <a:lvl6pPr marL="1175506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6pPr>
            <a:lvl7pPr marL="14106083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7pPr>
            <a:lvl8pPr marL="16457097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8pPr>
            <a:lvl9pPr marL="1880811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27672" y="36865560"/>
            <a:ext cx="119529023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679496" y="36865560"/>
            <a:ext cx="119529023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404" y="1318262"/>
            <a:ext cx="44431268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404" y="7368542"/>
            <a:ext cx="21812807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014" indent="0">
              <a:buNone/>
              <a:defRPr sz="10300" b="1"/>
            </a:lvl2pPr>
            <a:lvl3pPr marL="4702028" indent="0">
              <a:buNone/>
              <a:defRPr sz="9300" b="1"/>
            </a:lvl3pPr>
            <a:lvl4pPr marL="7053042" indent="0">
              <a:buNone/>
              <a:defRPr sz="8200" b="1"/>
            </a:lvl4pPr>
            <a:lvl5pPr marL="9404055" indent="0">
              <a:buNone/>
              <a:defRPr sz="8200" b="1"/>
            </a:lvl5pPr>
            <a:lvl6pPr marL="11755069" indent="0">
              <a:buNone/>
              <a:defRPr sz="8200" b="1"/>
            </a:lvl6pPr>
            <a:lvl7pPr marL="14106083" indent="0">
              <a:buNone/>
              <a:defRPr sz="8200" b="1"/>
            </a:lvl7pPr>
            <a:lvl8pPr marL="16457097" indent="0">
              <a:buNone/>
              <a:defRPr sz="8200" b="1"/>
            </a:lvl8pPr>
            <a:lvl9pPr marL="18808111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404" y="10439400"/>
            <a:ext cx="21812807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78299" y="7368542"/>
            <a:ext cx="21821375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014" indent="0">
              <a:buNone/>
              <a:defRPr sz="10300" b="1"/>
            </a:lvl2pPr>
            <a:lvl3pPr marL="4702028" indent="0">
              <a:buNone/>
              <a:defRPr sz="9300" b="1"/>
            </a:lvl3pPr>
            <a:lvl4pPr marL="7053042" indent="0">
              <a:buNone/>
              <a:defRPr sz="8200" b="1"/>
            </a:lvl4pPr>
            <a:lvl5pPr marL="9404055" indent="0">
              <a:buNone/>
              <a:defRPr sz="8200" b="1"/>
            </a:lvl5pPr>
            <a:lvl6pPr marL="11755069" indent="0">
              <a:buNone/>
              <a:defRPr sz="8200" b="1"/>
            </a:lvl6pPr>
            <a:lvl7pPr marL="14106083" indent="0">
              <a:buNone/>
              <a:defRPr sz="8200" b="1"/>
            </a:lvl7pPr>
            <a:lvl8pPr marL="16457097" indent="0">
              <a:buNone/>
              <a:defRPr sz="8200" b="1"/>
            </a:lvl8pPr>
            <a:lvl9pPr marL="18808111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78299" y="10439400"/>
            <a:ext cx="21821375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406" y="1310640"/>
            <a:ext cx="16241757" cy="5577840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1546" y="1310643"/>
            <a:ext cx="27598125" cy="28094942"/>
          </a:xfrm>
        </p:spPr>
        <p:txBody>
          <a:bodyPr/>
          <a:lstStyle>
            <a:lvl1pPr>
              <a:defRPr sz="16500"/>
            </a:lvl1pPr>
            <a:lvl2pPr>
              <a:defRPr sz="14400"/>
            </a:lvl2pPr>
            <a:lvl3pPr>
              <a:defRPr sz="12300"/>
            </a:lvl3pPr>
            <a:lvl4pPr>
              <a:defRPr sz="10300"/>
            </a:lvl4pPr>
            <a:lvl5pPr>
              <a:defRPr sz="10300"/>
            </a:lvl5pPr>
            <a:lvl6pPr>
              <a:defRPr sz="10300"/>
            </a:lvl6pPr>
            <a:lvl7pPr>
              <a:defRPr sz="10300"/>
            </a:lvl7pPr>
            <a:lvl8pPr>
              <a:defRPr sz="10300"/>
            </a:lvl8pPr>
            <a:lvl9pPr>
              <a:defRPr sz="10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406" y="6888483"/>
            <a:ext cx="16241757" cy="22517102"/>
          </a:xfrm>
        </p:spPr>
        <p:txBody>
          <a:bodyPr/>
          <a:lstStyle>
            <a:lvl1pPr marL="0" indent="0">
              <a:buNone/>
              <a:defRPr sz="7200"/>
            </a:lvl1pPr>
            <a:lvl2pPr marL="2351014" indent="0">
              <a:buNone/>
              <a:defRPr sz="6200"/>
            </a:lvl2pPr>
            <a:lvl3pPr marL="4702028" indent="0">
              <a:buNone/>
              <a:defRPr sz="5100"/>
            </a:lvl3pPr>
            <a:lvl4pPr marL="7053042" indent="0">
              <a:buNone/>
              <a:defRPr sz="4600"/>
            </a:lvl4pPr>
            <a:lvl5pPr marL="9404055" indent="0">
              <a:buNone/>
              <a:defRPr sz="4600"/>
            </a:lvl5pPr>
            <a:lvl6pPr marL="11755069" indent="0">
              <a:buNone/>
              <a:defRPr sz="4600"/>
            </a:lvl6pPr>
            <a:lvl7pPr marL="14106083" indent="0">
              <a:buNone/>
              <a:defRPr sz="4600"/>
            </a:lvl7pPr>
            <a:lvl8pPr marL="16457097" indent="0">
              <a:buNone/>
              <a:defRPr sz="4600"/>
            </a:lvl8pPr>
            <a:lvl9pPr marL="18808111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488" y="23042880"/>
            <a:ext cx="29620845" cy="2720342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6488" y="2941320"/>
            <a:ext cx="29620845" cy="19751040"/>
          </a:xfrm>
        </p:spPr>
        <p:txBody>
          <a:bodyPr/>
          <a:lstStyle>
            <a:lvl1pPr marL="0" indent="0">
              <a:buNone/>
              <a:defRPr sz="16500"/>
            </a:lvl1pPr>
            <a:lvl2pPr marL="2351014" indent="0">
              <a:buNone/>
              <a:defRPr sz="14400"/>
            </a:lvl2pPr>
            <a:lvl3pPr marL="4702028" indent="0">
              <a:buNone/>
              <a:defRPr sz="12300"/>
            </a:lvl3pPr>
            <a:lvl4pPr marL="7053042" indent="0">
              <a:buNone/>
              <a:defRPr sz="10300"/>
            </a:lvl4pPr>
            <a:lvl5pPr marL="9404055" indent="0">
              <a:buNone/>
              <a:defRPr sz="10300"/>
            </a:lvl5pPr>
            <a:lvl6pPr marL="11755069" indent="0">
              <a:buNone/>
              <a:defRPr sz="10300"/>
            </a:lvl6pPr>
            <a:lvl7pPr marL="14106083" indent="0">
              <a:buNone/>
              <a:defRPr sz="10300"/>
            </a:lvl7pPr>
            <a:lvl8pPr marL="16457097" indent="0">
              <a:buNone/>
              <a:defRPr sz="10300"/>
            </a:lvl8pPr>
            <a:lvl9pPr marL="18808111" indent="0">
              <a:buNone/>
              <a:defRPr sz="10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6488" y="25763222"/>
            <a:ext cx="29620845" cy="3863338"/>
          </a:xfrm>
        </p:spPr>
        <p:txBody>
          <a:bodyPr/>
          <a:lstStyle>
            <a:lvl1pPr marL="0" indent="0">
              <a:buNone/>
              <a:defRPr sz="7200"/>
            </a:lvl1pPr>
            <a:lvl2pPr marL="2351014" indent="0">
              <a:buNone/>
              <a:defRPr sz="6200"/>
            </a:lvl2pPr>
            <a:lvl3pPr marL="4702028" indent="0">
              <a:buNone/>
              <a:defRPr sz="5100"/>
            </a:lvl3pPr>
            <a:lvl4pPr marL="7053042" indent="0">
              <a:buNone/>
              <a:defRPr sz="4600"/>
            </a:lvl4pPr>
            <a:lvl5pPr marL="9404055" indent="0">
              <a:buNone/>
              <a:defRPr sz="4600"/>
            </a:lvl5pPr>
            <a:lvl6pPr marL="11755069" indent="0">
              <a:buNone/>
              <a:defRPr sz="4600"/>
            </a:lvl6pPr>
            <a:lvl7pPr marL="14106083" indent="0">
              <a:buNone/>
              <a:defRPr sz="4600"/>
            </a:lvl7pPr>
            <a:lvl8pPr marL="16457097" indent="0">
              <a:buNone/>
              <a:defRPr sz="4600"/>
            </a:lvl8pPr>
            <a:lvl9pPr marL="18808111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404" y="1318262"/>
            <a:ext cx="44431268" cy="5486400"/>
          </a:xfrm>
          <a:prstGeom prst="rect">
            <a:avLst/>
          </a:prstGeom>
        </p:spPr>
        <p:txBody>
          <a:bodyPr vert="horz" lIns="470203" tIns="235101" rIns="470203" bIns="2351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404" y="7680963"/>
            <a:ext cx="44431268" cy="21724622"/>
          </a:xfrm>
          <a:prstGeom prst="rect">
            <a:avLst/>
          </a:prstGeom>
        </p:spPr>
        <p:txBody>
          <a:bodyPr vert="horz" lIns="470203" tIns="235101" rIns="470203" bIns="2351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404" y="30510482"/>
            <a:ext cx="11519218" cy="1752600"/>
          </a:xfrm>
          <a:prstGeom prst="rect">
            <a:avLst/>
          </a:prstGeom>
        </p:spPr>
        <p:txBody>
          <a:bodyPr vert="horz" lIns="470203" tIns="235101" rIns="470203" bIns="235101" rtlCol="0" anchor="ctr"/>
          <a:lstStyle>
            <a:lvl1pPr algn="l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14AC4-50AF-D145-8EB7-2A6C7074FC45}" type="datetimeFigureOut">
              <a:rPr lang="en-US" smtClean="0"/>
              <a:pPr/>
              <a:t>6/25/14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67426" y="30510482"/>
            <a:ext cx="15633224" cy="1752600"/>
          </a:xfrm>
          <a:prstGeom prst="rect">
            <a:avLst/>
          </a:prstGeom>
        </p:spPr>
        <p:txBody>
          <a:bodyPr vert="horz" lIns="470203" tIns="235101" rIns="470203" bIns="235101" rtlCol="0" anchor="ctr"/>
          <a:lstStyle>
            <a:lvl1pPr algn="ct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0454" y="30510482"/>
            <a:ext cx="11519218" cy="1752600"/>
          </a:xfrm>
          <a:prstGeom prst="rect">
            <a:avLst/>
          </a:prstGeom>
        </p:spPr>
        <p:txBody>
          <a:bodyPr vert="horz" lIns="470203" tIns="235101" rIns="470203" bIns="235101" rtlCol="0" anchor="ctr"/>
          <a:lstStyle>
            <a:lvl1pPr algn="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28E5-0F3D-4F4E-B214-94606D7203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51014" rtl="0" eaLnBrk="1" latinLnBrk="0" hangingPunct="1">
        <a:spcBef>
          <a:spcPct val="0"/>
        </a:spcBef>
        <a:buNone/>
        <a:defRPr sz="2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3260" indent="-1763260" algn="l" defTabSz="2351014" rtl="0" eaLnBrk="1" latinLnBrk="0" hangingPunct="1">
        <a:spcBef>
          <a:spcPct val="20000"/>
        </a:spcBef>
        <a:buFont typeface="Arial"/>
        <a:buChar char="•"/>
        <a:defRPr sz="16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397" indent="-1469384" algn="l" defTabSz="2351014" rtl="0" eaLnBrk="1" latinLnBrk="0" hangingPunct="1">
        <a:spcBef>
          <a:spcPct val="20000"/>
        </a:spcBef>
        <a:buFont typeface="Arial"/>
        <a:buChar char="–"/>
        <a:defRPr sz="14400" kern="1200">
          <a:solidFill>
            <a:schemeClr val="tx1"/>
          </a:solidFill>
          <a:latin typeface="+mn-lt"/>
          <a:ea typeface="+mn-ea"/>
          <a:cs typeface="+mn-cs"/>
        </a:defRPr>
      </a:lvl2pPr>
      <a:lvl3pPr marL="5877535" indent="-1175507" algn="l" defTabSz="2351014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3pPr>
      <a:lvl4pPr marL="8228548" indent="-1175507" algn="l" defTabSz="2351014" rtl="0" eaLnBrk="1" latinLnBrk="0" hangingPunct="1">
        <a:spcBef>
          <a:spcPct val="20000"/>
        </a:spcBef>
        <a:buFont typeface="Arial"/>
        <a:buChar char="–"/>
        <a:defRPr sz="10300" kern="1200">
          <a:solidFill>
            <a:schemeClr val="tx1"/>
          </a:solidFill>
          <a:latin typeface="+mn-lt"/>
          <a:ea typeface="+mn-ea"/>
          <a:cs typeface="+mn-cs"/>
        </a:defRPr>
      </a:lvl4pPr>
      <a:lvl5pPr marL="10579562" indent="-1175507" algn="l" defTabSz="2351014" rtl="0" eaLnBrk="1" latinLnBrk="0" hangingPunct="1">
        <a:spcBef>
          <a:spcPct val="20000"/>
        </a:spcBef>
        <a:buFont typeface="Arial"/>
        <a:buChar char="»"/>
        <a:defRPr sz="10300" kern="1200">
          <a:solidFill>
            <a:schemeClr val="tx1"/>
          </a:solidFill>
          <a:latin typeface="+mn-lt"/>
          <a:ea typeface="+mn-ea"/>
          <a:cs typeface="+mn-cs"/>
        </a:defRPr>
      </a:lvl5pPr>
      <a:lvl6pPr marL="12930576" indent="-1175507" algn="l" defTabSz="2351014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6pPr>
      <a:lvl7pPr marL="15281590" indent="-1175507" algn="l" defTabSz="2351014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7pPr>
      <a:lvl8pPr marL="17632604" indent="-1175507" algn="l" defTabSz="2351014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8pPr>
      <a:lvl9pPr marL="19983618" indent="-1175507" algn="l" defTabSz="2351014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1pPr>
      <a:lvl2pPr marL="2351014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028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3pPr>
      <a:lvl4pPr marL="7053042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404055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755069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4106083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7097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8808111" algn="l" defTabSz="2351014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6356604" y="8635509"/>
            <a:ext cx="16395088" cy="22936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1143000" indent="-1143000">
              <a:buFont typeface="Arial"/>
              <a:buChar char="•"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8900" y="1084565"/>
            <a:ext cx="32861763" cy="2123658"/>
          </a:xfrm>
          <a:prstGeom prst="rect">
            <a:avLst/>
          </a:prstGeom>
          <a:solidFill>
            <a:srgbClr val="0000AB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Project Title Line 1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Line 2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UCLA_Blue_Gold_se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73" y="891079"/>
            <a:ext cx="4862976" cy="4881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663" y="1870323"/>
            <a:ext cx="7350788" cy="360894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758364" y="3674793"/>
            <a:ext cx="224849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tIns="91440" rIns="182880" bIns="91440">
            <a:prstTxWarp prst="textNoShape">
              <a:avLst/>
            </a:prstTxWarp>
            <a:spAutoFit/>
          </a:bodyPr>
          <a:lstStyle/>
          <a:p>
            <a:pPr algn="ctr" defTabSz="4387850"/>
            <a:r>
              <a:rPr lang="en-US" sz="3600" dirty="0" err="1" smtClean="0"/>
              <a:t>Bookheimer</a:t>
            </a:r>
            <a:r>
              <a:rPr lang="en-US" sz="3600" dirty="0" smtClean="0"/>
              <a:t> SY</a:t>
            </a:r>
            <a:r>
              <a:rPr lang="en-US" sz="3600" baseline="30000" dirty="0" smtClean="0"/>
              <a:t>1,2,3</a:t>
            </a:r>
            <a:r>
              <a:rPr lang="en-US" sz="3600" dirty="0" smtClean="0"/>
              <a:t>, etc. etc.</a:t>
            </a:r>
            <a:endParaRPr lang="en-US" sz="36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7055658" y="4413457"/>
            <a:ext cx="15043883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tIns="91440" rIns="182880" bIns="91440">
            <a:prstTxWarp prst="textNoShape">
              <a:avLst/>
            </a:prstTxWarp>
            <a:spAutoFit/>
          </a:bodyPr>
          <a:lstStyle/>
          <a:p>
            <a:r>
              <a:rPr lang="en-US" sz="2800" baseline="30000" dirty="0"/>
              <a:t>1</a:t>
            </a:r>
            <a:r>
              <a:rPr lang="en-US" sz="2800" dirty="0"/>
              <a:t>Center for Cognitive Neurosciences</a:t>
            </a:r>
            <a:r>
              <a:rPr lang="en-US" sz="2800" dirty="0" smtClean="0"/>
              <a:t>, Semel Institute  for Neuroscience and Human Behavior</a:t>
            </a:r>
          </a:p>
          <a:p>
            <a:r>
              <a:rPr lang="en-US" sz="2800" baseline="30000" dirty="0" smtClean="0"/>
              <a:t>2</a:t>
            </a:r>
            <a:r>
              <a:rPr lang="en-US" sz="2800" dirty="0" smtClean="0"/>
              <a:t>Department </a:t>
            </a:r>
            <a:r>
              <a:rPr lang="en-US" sz="2800" dirty="0"/>
              <a:t>of Psychiatry and Biobehavioral </a:t>
            </a:r>
            <a:r>
              <a:rPr lang="en-US" sz="2800" dirty="0" smtClean="0"/>
              <a:t>Sciences</a:t>
            </a:r>
          </a:p>
          <a:p>
            <a:r>
              <a:rPr lang="en-US" sz="2800" baseline="30000" dirty="0" smtClean="0"/>
              <a:t>3</a:t>
            </a:r>
            <a:r>
              <a:rPr lang="en-US" sz="2800" dirty="0" smtClean="0"/>
              <a:t>Department </a:t>
            </a:r>
            <a:r>
              <a:rPr lang="en-US" sz="2800" dirty="0"/>
              <a:t>of </a:t>
            </a:r>
            <a:r>
              <a:rPr lang="en-US" sz="2800" dirty="0" smtClean="0"/>
              <a:t>Psychology</a:t>
            </a:r>
          </a:p>
          <a:p>
            <a:r>
              <a:rPr lang="en-US" sz="2800" b="1" dirty="0" smtClean="0"/>
              <a:t>University of California, Los Angeles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15675" y="7700736"/>
            <a:ext cx="14097022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5676" y="8635509"/>
            <a:ext cx="140970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Intro text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4874" y="17162273"/>
            <a:ext cx="14097021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Methods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64873" y="18244881"/>
            <a:ext cx="140970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Methods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3786658" y="7700736"/>
            <a:ext cx="14097021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Results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3786658" y="8635510"/>
            <a:ext cx="140970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Results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3786658" y="14171388"/>
            <a:ext cx="14097022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33869029" y="15173037"/>
            <a:ext cx="140970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3894429" y="21086003"/>
            <a:ext cx="14097022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References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33894429" y="27637441"/>
            <a:ext cx="140970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Acknowledgements</a:t>
            </a: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33894429" y="26620336"/>
            <a:ext cx="14097022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Acknowledgements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894429" y="22094548"/>
            <a:ext cx="140970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References</a:t>
            </a:r>
            <a:endParaRPr lang="en-US" sz="16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16356604" y="7700736"/>
            <a:ext cx="16395088" cy="646331"/>
          </a:xfrm>
          <a:prstGeom prst="rect">
            <a:avLst/>
          </a:prstGeom>
          <a:solidFill>
            <a:srgbClr val="FFDC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Data</a:t>
            </a:r>
            <a:endParaRPr lang="en-US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57</Words>
  <Application>Microsoft Macintosh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Laurel Martin-Harris</dc:creator>
  <cp:lastModifiedBy>Brian Renner</cp:lastModifiedBy>
  <cp:revision>29</cp:revision>
  <dcterms:created xsi:type="dcterms:W3CDTF">2011-11-10T21:40:30Z</dcterms:created>
  <dcterms:modified xsi:type="dcterms:W3CDTF">2014-06-25T23:26:38Z</dcterms:modified>
</cp:coreProperties>
</file>